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63BE-8D3F-4F44-8A66-065A8FF63CC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4394-4CAD-4635-A7A0-A405FF32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69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63BE-8D3F-4F44-8A66-065A8FF63CC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4394-4CAD-4635-A7A0-A405FF32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2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63BE-8D3F-4F44-8A66-065A8FF63CC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4394-4CAD-4635-A7A0-A405FF32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51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63BE-8D3F-4F44-8A66-065A8FF63CC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4394-4CAD-4635-A7A0-A405FF32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55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63BE-8D3F-4F44-8A66-065A8FF63CC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4394-4CAD-4635-A7A0-A405FF32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1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63BE-8D3F-4F44-8A66-065A8FF63CC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4394-4CAD-4635-A7A0-A405FF32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4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63BE-8D3F-4F44-8A66-065A8FF63CC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4394-4CAD-4635-A7A0-A405FF32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7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63BE-8D3F-4F44-8A66-065A8FF63CC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4394-4CAD-4635-A7A0-A405FF32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67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63BE-8D3F-4F44-8A66-065A8FF63CC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4394-4CAD-4635-A7A0-A405FF32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13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63BE-8D3F-4F44-8A66-065A8FF63CC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4394-4CAD-4635-A7A0-A405FF32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7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63BE-8D3F-4F44-8A66-065A8FF63CC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4394-4CAD-4635-A7A0-A405FF32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7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D63BE-8D3F-4F44-8A66-065A8FF63CC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A4394-4CAD-4635-A7A0-A405FF32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2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nimoto.com/play/ftOEt5fW0gd0byiQUtvO0Q" TargetMode="External"/><Relationship Id="rId2" Type="http://schemas.openxmlformats.org/officeDocument/2006/relationships/hyperlink" Target="https://animoto.com/play/6bHkMdHFzfzaW1nuw3xLA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38200" y="3124200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KAMO VODE NACIONALIZAM I EKSTREMIZAM?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3600" dirty="0" smtClean="0"/>
              <a:t>Radionica: „Pisanje na leđima”</a:t>
            </a:r>
            <a:endParaRPr lang="en-US" sz="3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5334000"/>
            <a:ext cx="6400800" cy="685800"/>
          </a:xfrm>
        </p:spPr>
        <p:txBody>
          <a:bodyPr>
            <a:noAutofit/>
          </a:bodyPr>
          <a:lstStyle/>
          <a:p>
            <a:r>
              <a:rPr lang="hr-HR" sz="2400" dirty="0" smtClean="0">
                <a:solidFill>
                  <a:schemeClr val="tx1"/>
                </a:solidFill>
              </a:rPr>
              <a:t>Brno, 21.-24.11.2018.</a:t>
            </a:r>
          </a:p>
          <a:p>
            <a:r>
              <a:rPr lang="hr-HR" sz="2400" dirty="0" smtClean="0">
                <a:solidFill>
                  <a:schemeClr val="tx1"/>
                </a:solidFill>
              </a:rPr>
              <a:t> Evaluacijski seminar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57225"/>
            <a:ext cx="42672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878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Dobna skupina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Radionica „Pisanje na leđima” provedena je u 5.a i u 7.c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5.a = 18 učenika, dob: 12 godina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7.c = 16 učenika, dob: 14 godina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76255"/>
            <a:ext cx="3276600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696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05400" cy="1143000"/>
          </a:xfrm>
        </p:spPr>
        <p:txBody>
          <a:bodyPr/>
          <a:lstStyle/>
          <a:p>
            <a:r>
              <a:rPr lang="hr-HR" dirty="0" smtClean="0"/>
              <a:t>Tijek radionice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vi-VN" sz="2400" dirty="0"/>
              <a:t>Učenici su kroz razne aktivnosti ( </a:t>
            </a:r>
            <a:r>
              <a:rPr lang="vi-VN" sz="2400" dirty="0" smtClean="0"/>
              <a:t>masaža leđa</a:t>
            </a:r>
            <a:r>
              <a:rPr lang="hr-HR" sz="2400" dirty="0" smtClean="0"/>
              <a:t>, </a:t>
            </a:r>
            <a:r>
              <a:rPr lang="vi-VN" sz="2400" dirty="0" smtClean="0"/>
              <a:t>pisanje </a:t>
            </a:r>
            <a:r>
              <a:rPr lang="hr-HR" sz="2400" dirty="0" smtClean="0"/>
              <a:t>po leđima</a:t>
            </a:r>
            <a:r>
              <a:rPr lang="vi-VN" sz="2400" dirty="0" smtClean="0"/>
              <a:t>) </a:t>
            </a:r>
            <a:r>
              <a:rPr lang="vi-VN" sz="2400" dirty="0"/>
              <a:t>izražavali svoje emocije i ukazivali na probleme s kojima se susreću u razredu. </a:t>
            </a:r>
            <a:endParaRPr lang="hr-HR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vi-VN" sz="2400" dirty="0" smtClean="0"/>
              <a:t>Radionica </a:t>
            </a:r>
            <a:r>
              <a:rPr lang="vi-VN" sz="2400" dirty="0"/>
              <a:t>je bila vrlo dinamična jer su uglavnom svi imali pozitivne komentare jedni o drugima što bi značilo da se učenici u razredu međusobno razumiju i uvažavaju. </a:t>
            </a:r>
            <a:endParaRPr lang="hr-HR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vi-VN" sz="2400" dirty="0" smtClean="0"/>
              <a:t>U </a:t>
            </a:r>
            <a:r>
              <a:rPr lang="vi-VN" sz="2400" dirty="0"/>
              <a:t>završnom djelu radionice učenici su pisali poruke mira stavljajući u kontekst i obilježavanje pada grada Vukovara (18.11.).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26193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1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5P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1 imenica = MIR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3 glagola = živjeti, poštivati, željeti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2 pridjeva = miroljubiv, glasan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1 pojam = TOLERANCIJA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51" y="4419600"/>
            <a:ext cx="5718175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489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24400" cy="1143000"/>
          </a:xfrm>
        </p:spPr>
        <p:txBody>
          <a:bodyPr/>
          <a:lstStyle/>
          <a:p>
            <a:r>
              <a:rPr lang="hr-HR" dirty="0" smtClean="0"/>
              <a:t>VIDEO URADCI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3916363"/>
          </a:xfrm>
        </p:spPr>
        <p:txBody>
          <a:bodyPr>
            <a:normAutofit fontScale="92500" lnSpcReduction="10000"/>
          </a:bodyPr>
          <a:lstStyle/>
          <a:p>
            <a:endParaRPr lang="pl-PL" dirty="0" smtClean="0"/>
          </a:p>
          <a:p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LINK  za animoto u 5. razredu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hlinkClick r:id="rId2"/>
              </a:rPr>
              <a:t>https://animoto.com/play/6bHkMdHFzfzaW1nuw3xLAg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LINK za animoto u 7. razredu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hlinkClick r:id="rId3"/>
              </a:rPr>
              <a:t>https://animoto.com/play/ftOEt5fW0gd0byiQUtvO0Q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"/>
            <a:ext cx="2857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9123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170</Words>
  <Application>Microsoft Office PowerPoint</Application>
  <PresentationFormat>Prikaz na zaslonu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6" baseType="lpstr">
      <vt:lpstr>Tema sustava Office</vt:lpstr>
      <vt:lpstr>KAMO VODE NACIONALIZAM I EKSTREMIZAM?  Radionica: „Pisanje na leđima”</vt:lpstr>
      <vt:lpstr>Dobna skupina</vt:lpstr>
      <vt:lpstr>Tijek radionice</vt:lpstr>
      <vt:lpstr>5P</vt:lpstr>
      <vt:lpstr>VIDEO URADCI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KAMO VODE NACIONALIZAM I EKSTREMIZAM?  Radionica: „Pisanje na leđima”</dc:title>
  <dc:creator>ivo</dc:creator>
  <cp:lastModifiedBy>ivo</cp:lastModifiedBy>
  <cp:revision>4</cp:revision>
  <dcterms:created xsi:type="dcterms:W3CDTF">2018-11-19T17:00:27Z</dcterms:created>
  <dcterms:modified xsi:type="dcterms:W3CDTF">2018-11-19T17:50:18Z</dcterms:modified>
</cp:coreProperties>
</file>